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c3c14682700476e" /><Relationship Type="http://schemas.openxmlformats.org/officeDocument/2006/relationships/extended-properties" Target="/docProps/app.xml" Id="Rddb6132f0c074212" /><Relationship Type="http://schemas.openxmlformats.org/officeDocument/2006/relationships/officeDocument" Target="/ppt/presentation.xml" Id="R8dda29d733f8460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179573c7a534c1e"/>
  </p:sldMasterIdLst>
  <p:notesMasterIdLst>
    <p:notesMasterId xmlns:r="http://schemas.openxmlformats.org/officeDocument/2006/relationships" r:id="Rac86215b8e07400a"/>
  </p:notesMasterIdLst>
  <p:sldIdLst>
    <p:sldId xmlns:r="http://schemas.openxmlformats.org/officeDocument/2006/relationships" id="256" r:id="R71fd9475fff14b9f"/>
    <p:sldId xmlns:r="http://schemas.openxmlformats.org/officeDocument/2006/relationships" id="257" r:id="R009214aaf2494885"/>
    <p:sldId xmlns:r="http://schemas.openxmlformats.org/officeDocument/2006/relationships" id="258" r:id="Rca33535e271949ae"/>
    <p:sldId xmlns:r="http://schemas.openxmlformats.org/officeDocument/2006/relationships" id="259" r:id="Rf6c86b3cf4d64212"/>
    <p:sldId xmlns:r="http://schemas.openxmlformats.org/officeDocument/2006/relationships" id="260" r:id="R29229edd9d9e4736"/>
    <p:sldId xmlns:r="http://schemas.openxmlformats.org/officeDocument/2006/relationships" id="261" r:id="R67a1dd40077a4d06"/>
    <p:sldId xmlns:r="http://schemas.openxmlformats.org/officeDocument/2006/relationships" id="262" r:id="R70e145db869c49d4"/>
    <p:sldId xmlns:r="http://schemas.openxmlformats.org/officeDocument/2006/relationships" id="263" r:id="R743b3a5f94ae4cb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33d3ef0be044643" /><Relationship Type="http://schemas.openxmlformats.org/officeDocument/2006/relationships/slideMaster" Target="/ppt/slideMasters/slideMaster1.xml" Id="R9179573c7a534c1e" /><Relationship Type="http://schemas.openxmlformats.org/officeDocument/2006/relationships/notesMaster" Target="/ppt/notesMasters/notesMaster1.xml" Id="Rac86215b8e07400a" /><Relationship Type="http://schemas.openxmlformats.org/officeDocument/2006/relationships/presProps" Target="/ppt/presProps.xml" Id="Rf2ad38bb3fc54a1e" /><Relationship Type="http://schemas.openxmlformats.org/officeDocument/2006/relationships/tableStyles" Target="/ppt/tableStyles.xml" Id="Rdfedefdc8ea0468c" /><Relationship Type="http://schemas.openxmlformats.org/officeDocument/2006/relationships/slide" Target="/ppt/slides/slide1.xml" Id="R71fd9475fff14b9f" /><Relationship Type="http://schemas.openxmlformats.org/officeDocument/2006/relationships/slide" Target="/ppt/slides/slide2.xml" Id="R009214aaf2494885" /><Relationship Type="http://schemas.openxmlformats.org/officeDocument/2006/relationships/slide" Target="/ppt/slides/slide3.xml" Id="Rca33535e271949ae" /><Relationship Type="http://schemas.openxmlformats.org/officeDocument/2006/relationships/slide" Target="/ppt/slides/slide4.xml" Id="Rf6c86b3cf4d64212" /><Relationship Type="http://schemas.openxmlformats.org/officeDocument/2006/relationships/slide" Target="/ppt/slides/slide5.xml" Id="R29229edd9d9e4736" /><Relationship Type="http://schemas.openxmlformats.org/officeDocument/2006/relationships/slide" Target="/ppt/slides/slide6.xml" Id="R67a1dd40077a4d06" /><Relationship Type="http://schemas.openxmlformats.org/officeDocument/2006/relationships/slide" Target="/ppt/slides/slide7.xml" Id="R70e145db869c49d4" /><Relationship Type="http://schemas.openxmlformats.org/officeDocument/2006/relationships/slide" Target="/ppt/slides/slide8.xml" Id="R743b3a5f94ae4cb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c5ff4a12f4e450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ebce06667844cb3" /><Relationship Type="http://schemas.openxmlformats.org/officeDocument/2006/relationships/notesMaster" Target="/ppt/notesMasters/notesMaster1.xml" Id="R3d5674dbb5254c3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54db5ca151a427f" /><Relationship Type="http://schemas.openxmlformats.org/officeDocument/2006/relationships/notesMaster" Target="/ppt/notesMasters/notesMaster1.xml" Id="R0aacf8fe4fe64a3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c70d5abbe234470" /><Relationship Type="http://schemas.openxmlformats.org/officeDocument/2006/relationships/notesMaster" Target="/ppt/notesMasters/notesMaster1.xml" Id="R2f4b9bf696fd45d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c27f47c4bf64638" /><Relationship Type="http://schemas.openxmlformats.org/officeDocument/2006/relationships/notesMaster" Target="/ppt/notesMasters/notesMaster1.xml" Id="R244379efa5f4413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dbfcaabecc04395" /><Relationship Type="http://schemas.openxmlformats.org/officeDocument/2006/relationships/notesMaster" Target="/ppt/notesMasters/notesMaster1.xml" Id="R33bbba0e94ee4e3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0c2b76e07674c4a" /><Relationship Type="http://schemas.openxmlformats.org/officeDocument/2006/relationships/notesMaster" Target="/ppt/notesMasters/notesMaster1.xml" Id="R6798422dc5804ab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e3ddf810bd1423d" /><Relationship Type="http://schemas.openxmlformats.org/officeDocument/2006/relationships/notesMaster" Target="/ppt/notesMasters/notesMaster1.xml" Id="R94d1d887a774483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124ce0df1b24376" /><Relationship Type="http://schemas.openxmlformats.org/officeDocument/2006/relationships/notesMaster" Target="/ppt/notesMasters/notesMaster1.xml" Id="Rc18d1bb3bc2549b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Single-player American football card collecting and fantasy simulation. The cover card is an artwork preview, not a claim about a captured rookie career. Source: marketing-site/dist/assets/ronnie-gibbs-rookie-v18.jpg.</a:t>
            </a:r>
          </a:p>
          <a:p xmlns:a="http://schemas.openxmlformats.org/drawingml/2006/main">
            <a:r>
              <a:t>Prepared September 27, 2026. Product claims: docs/marketing/01-positioning.md. Visuals are project-owned card artwork and development previews, not a record of a complete player session.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Core pack/collection loop: docs/GDD.md; trading: docs/Collection-and-trade-controls.md. Card artwork source: marketing-site/dist/assets/lonnie-mckinney-blue-v18.jpg.</a:t>
            </a:r>
          </a:p>
          <a:p xmlns:a="http://schemas.openxmlformats.org/drawingml/2006/main">
            <a:r>
              <a:t>Prepared September 27, 2026. Product claims: docs/marketing/01-positioning.md. Visuals are project-owned card artwork and development previews, not a record of a complete player session.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Autograph and patch artwork previews from marketing-site/dist/assets (current v18 Ronnie Gibbs variants). Rarity and insert support: Core/ValuationEngine.cs. Designs may change.</a:t>
            </a:r>
          </a:p>
          <a:p xmlns:a="http://schemas.openxmlformats.org/drawingml/2006/main">
            <a:r>
              <a:t>Prepared September 27, 2026. Product claims: docs/marketing/01-positioning.md. Visuals are project-owned card artwork and development previews, not a record of a complete player session.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Eligibility verified in UnityProject/Assets/Scripts/GameManager.FantasyLineupBuilder.cs and Core/DailyFantasyService.cs. Eligibility varies by competition. This text slide does not present a mockup as gameplay.</a:t>
            </a:r>
          </a:p>
          <a:p xmlns:a="http://schemas.openxmlformats.org/drawingml/2006/main">
            <a:r>
              <a:t>Prepared September 27, 2026. Product claims: docs/marketing/01-positioning.md. Visuals are project-owned card artwork and development previews, not a record of a complete player session.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Image: output/TradePreview/trade-builder.png. This offer has not been accepted; it demonstrates a decision, not a successful trade. Collector controls: docs/Collection-and-trade-controls.md.</a:t>
            </a:r>
          </a:p>
          <a:p xmlns:a="http://schemas.openxmlformats.org/drawingml/2006/main">
            <a:r>
              <a:t>Prepared September 27, 2026. Product claims: docs/marketing/01-positioning.md. Visuals are project-owned card artwork and development previews, not a record of a complete player session.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Image: output/SundayPreview/sunday-game-center.png. Schematic replay of simulated games, not on-field player control. Source: docs/Game-viewer.md.</a:t>
            </a:r>
          </a:p>
          <a:p xmlns:a="http://schemas.openxmlformats.org/drawingml/2006/main">
            <a:r>
              <a:t>Prepared September 27, 2026. Product claims: docs/marketing/01-positioning.md. Visuals are project-owned card artwork and development previews, not a record of a complete player session.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Suggested play and coverage angles. No guarantee of a breakout, completed set, or fantasy win. Collection goals supported by docs/Set-rewards.md; player progression by docs/Progression-balance-update.md.</a:t>
            </a:r>
          </a:p>
          <a:p xmlns:a="http://schemas.openxmlformats.org/drawingml/2006/main">
            <a:r>
              <a:t>Prepared September 27, 2026. Product claims: docs/marketing/01-positioning.md. Visuals are project-owned card artwork and development previews, not a record of a complete player session.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One-time purchase and no paid packs confirmed by Josh. Launch target January 2, 2027 confirmed by Josh. Contact: Josh@ObscureGambit.com. Price, public demo and Steam URL remain unconfirmed. This first-look deck intentionally has no invented contact or link.</a:t>
            </a:r>
          </a:p>
          <a:p xmlns:a="http://schemas.openxmlformats.org/drawingml/2006/main">
            <a:r>
              <a:t>Prepared September 27, 2026. Product claims: docs/marketing/01-positioning.md. Visuals are project-owned card artwork and development previews, not a record of a complete player session.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4fd3b3017b422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0b1be32a7f64d6a" /><Relationship Type="http://schemas.openxmlformats.org/officeDocument/2006/relationships/slideLayout" Target="/ppt/slideLayouts/slideLayout1.xml" Id="R3d1e71435d734f1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d1e71435d734f1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4b266d506c4e6d" /><Relationship Type="http://schemas.openxmlformats.org/officeDocument/2006/relationships/image" Target="/ppt/media/image.jpeg" Id="R08fb077435e741ad" /><Relationship Type="http://schemas.openxmlformats.org/officeDocument/2006/relationships/notesSlide" Target="/ppt/notesSlides/notesSlide1.xml" Id="Rdda8da5f88414f8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f72beb6c424e1b" /><Relationship Type="http://schemas.openxmlformats.org/officeDocument/2006/relationships/image" Target="/ppt/media/image2.jpeg" Id="Ra8e748a48c0044f7" /><Relationship Type="http://schemas.openxmlformats.org/officeDocument/2006/relationships/notesSlide" Target="/ppt/notesSlides/notesSlide2.xml" Id="R3a992722cb2241f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e5bede8f664d18" /><Relationship Type="http://schemas.openxmlformats.org/officeDocument/2006/relationships/image" Target="/ppt/media/image3.jpeg" Id="R98684d1a31ca4dbd" /><Relationship Type="http://schemas.openxmlformats.org/officeDocument/2006/relationships/image" Target="/ppt/media/image4.jpeg" Id="R41be0c1847594b29" /><Relationship Type="http://schemas.openxmlformats.org/officeDocument/2006/relationships/notesSlide" Target="/ppt/notesSlides/notesSlide3.xml" Id="R17042848a2594e7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df3358038246e7" /><Relationship Type="http://schemas.openxmlformats.org/officeDocument/2006/relationships/notesSlide" Target="/ppt/notesSlides/notesSlide4.xml" Id="R2b1d774b303c48c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5b9c5de6534d87" /><Relationship Type="http://schemas.openxmlformats.org/officeDocument/2006/relationships/image" Target="/ppt/media/image.png" Id="Rec449bd8be964f1e" /><Relationship Type="http://schemas.openxmlformats.org/officeDocument/2006/relationships/notesSlide" Target="/ppt/notesSlides/notesSlide5.xml" Id="R590ab7046f444ea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1dfc1472204108" /><Relationship Type="http://schemas.openxmlformats.org/officeDocument/2006/relationships/image" Target="/ppt/media/image2.png" Id="R3455cdf911544c1b" /><Relationship Type="http://schemas.openxmlformats.org/officeDocument/2006/relationships/notesSlide" Target="/ppt/notesSlides/notesSlide6.xml" Id="R8ccc11451d11492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4dfb77c0da452c" /><Relationship Type="http://schemas.openxmlformats.org/officeDocument/2006/relationships/notesSlide" Target="/ppt/notesSlides/notesSlide7.xml" Id="R8f155fd3577c4c7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99f95eda4d4341" /><Relationship Type="http://schemas.openxmlformats.org/officeDocument/2006/relationships/notesSlide" Target="/ppt/notesSlides/notesSlide8.xml" Id="Rbe3dfde773ac408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8152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EEBFE5-F23A-4B9C-BC80-D32A89706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6953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275" b="1">
                <a:solidFill>
                  <a:srgbClr val="F5F1E7"/>
                </a:solidFill>
                <a:latin typeface="Arial"/>
                <a:ea typeface="Arial"/>
                <a:cs typeface="Arial"/>
              </a:defRPr>
            </a:pPr>
            <a:r>
              <a:rPr sz="4275" b="1">
                <a:solidFill>
                  <a:srgbClr val="F5F1E7"/>
                </a:solidFill>
                <a:latin typeface="Arial"/>
                <a:ea typeface="Arial"/>
                <a:cs typeface="Arial"/>
              </a:rPr>
              <a:t>FANTASY FOOTBALL</a:t>
            </a:r>
          </a:p>
          <a:p xmlns:a="http://schemas.openxmlformats.org/drawingml/2006/main">
            <a:pPr>
              <a:defRPr sz="4275" b="1">
                <a:solidFill>
                  <a:srgbClr val="F5F1E7"/>
                </a:solidFill>
                <a:latin typeface="Arial"/>
                <a:ea typeface="Arial"/>
                <a:cs typeface="Arial"/>
              </a:defRPr>
            </a:pPr>
            <a:r>
              <a:rPr sz="4275" b="1">
                <a:solidFill>
                  <a:srgbClr val="F5F1E7"/>
                </a:solidFill>
                <a:latin typeface="Arial"/>
                <a:ea typeface="Arial"/>
                <a:cs typeface="Arial"/>
              </a:rPr>
              <a:t>CARD EXCHANGE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15E590-FDED-4C76-93EB-2B9CCA790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14625"/>
            <a:ext cx="65722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250" b="1">
                <a:solidFill>
                  <a:srgbClr val="EFC76B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EFC76B"/>
                </a:solidFill>
                <a:latin typeface="Arial"/>
                <a:ea typeface="Arial"/>
                <a:cs typeface="Arial"/>
              </a:rPr>
              <a:t>Every card.</a:t>
            </a:r>
          </a:p>
          <a:p xmlns:a="http://schemas.openxmlformats.org/drawingml/2006/main">
            <a:pPr>
              <a:defRPr sz="5250" b="1">
                <a:solidFill>
                  <a:srgbClr val="EFC76B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EFC76B"/>
                </a:solidFill>
                <a:latin typeface="Arial"/>
                <a:ea typeface="Arial"/>
                <a:cs typeface="Arial"/>
              </a:rPr>
              <a:t>A new Sunday.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8C1AF3-75A2-4843-8A45-2AF8F835C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48325"/>
            <a:ext cx="6191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FBDCA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FBDCA"/>
                </a:solidFill>
                <a:latin typeface="Arial"/>
                <a:ea typeface="Arial"/>
                <a:cs typeface="Arial"/>
              </a:rPr>
              <a:t>Obscure Gambit / A first look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fb077435e741ad"/>
          <a:stretch xmlns:a="http://schemas.openxmlformats.org/drawingml/2006/main"/>
        </p:blipFill>
        <p:spPr>
          <a:xfrm xmlns:a="http://schemas.openxmlformats.org/drawingml/2006/main" rot="300000">
            <a:off x="7953375" y="805656"/>
            <a:ext cx="3400425" cy="472281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33520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8152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86AE37-FD74-4475-ABA3-37DB57DBC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F5F1E7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F5F1E7"/>
                </a:solidFill>
                <a:latin typeface="Arial"/>
                <a:ea typeface="Arial"/>
                <a:cs typeface="Arial"/>
              </a:rPr>
              <a:t>A great pull is just the beginning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38450F-A570-4E90-83E7-9C886025F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AFBDC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AFBDC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9164FB-E753-4A49-9FDD-CC0DEE822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628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EFC76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FC76B"/>
                </a:solidFill>
                <a:latin typeface="Arial"/>
                <a:ea typeface="Arial"/>
                <a:cs typeface="Arial"/>
              </a:rPr>
              <a:t>Collect your favorites.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E381F4-D0C7-4293-A5E9-D71B94B2E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81275"/>
            <a:ext cx="628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FBDCA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FBDCA"/>
                </a:solidFill>
                <a:latin typeface="Arial"/>
                <a:ea typeface="Arial"/>
                <a:cs typeface="Arial"/>
              </a:rPr>
              <a:t>Open packs and build a collection around a player, a team, or a set.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58C7A4-3530-4270-8077-6E670DEEB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628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EFC76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FC76B"/>
                </a:solidFill>
                <a:latin typeface="Arial"/>
                <a:ea typeface="Arial"/>
                <a:cs typeface="Arial"/>
              </a:rPr>
              <a:t>Consider your next move.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7208CB-4920-47CF-BCFC-4217DE043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57650"/>
            <a:ext cx="628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FBDCA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FBDCA"/>
                </a:solidFill>
                <a:latin typeface="Arial"/>
                <a:ea typeface="Arial"/>
                <a:cs typeface="Arial"/>
              </a:rPr>
              <a:t>Keep a card, list a duplicate, or work on a trade.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e748a48c0044f7"/>
          <a:stretch xmlns:a="http://schemas.openxmlformats.org/drawingml/2006/main"/>
        </p:blipFill>
        <p:spPr>
          <a:xfrm xmlns:a="http://schemas.openxmlformats.org/drawingml/2006/main">
            <a:off x="8096250" y="1759479"/>
            <a:ext cx="2952750" cy="410104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54251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1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F1D33E-90EA-4D78-A0DC-5A29AE60D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122434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122434"/>
                </a:solidFill>
                <a:latin typeface="Arial"/>
                <a:ea typeface="Arial"/>
                <a:cs typeface="Arial"/>
              </a:rPr>
              <a:t>The card your binder is missing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FD2818-ABEF-4305-896C-FE5C43264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5717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5717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684d1a31ca4dbd"/>
          <a:stretch xmlns:a="http://schemas.openxmlformats.org/drawingml/2006/main"/>
        </p:blipFill>
        <p:spPr>
          <a:xfrm xmlns:a="http://schemas.openxmlformats.org/drawingml/2006/main">
            <a:off x="838200" y="1967442"/>
            <a:ext cx="2667000" cy="3704167"/>
          </a:xfrm>
          <a:prstGeom xmlns:a="http://schemas.openxmlformats.org/drawingml/2006/main" prst="rect">
            <a:avLst/>
          </a:prstGeom>
        </p:spPr>
      </p:pic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be0c1847594b29"/>
          <a:stretch xmlns:a="http://schemas.openxmlformats.org/drawingml/2006/main"/>
        </p:blipFill>
        <p:spPr>
          <a:xfrm xmlns:a="http://schemas.openxmlformats.org/drawingml/2006/main">
            <a:off x="4133850" y="1967442"/>
            <a:ext cx="2667000" cy="3704167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D0862A-549C-45D3-9F19-5CDE00CB2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2286000"/>
            <a:ext cx="3943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2243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22434"/>
                </a:solidFill>
                <a:latin typeface="Arial"/>
                <a:ea typeface="Arial"/>
                <a:cs typeface="Arial"/>
              </a:rPr>
              <a:t>Numbered cards.</a:t>
            </a:r>
          </a:p>
          <a:p xmlns:a="http://schemas.openxmlformats.org/drawingml/2006/main">
            <a:pPr>
              <a:defRPr sz="2550" b="1">
                <a:solidFill>
                  <a:srgbClr val="12243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22434"/>
                </a:solidFill>
                <a:latin typeface="Arial"/>
                <a:ea typeface="Arial"/>
                <a:cs typeface="Arial"/>
              </a:rPr>
              <a:t>Rare parallels.</a:t>
            </a:r>
          </a:p>
          <a:p xmlns:a="http://schemas.openxmlformats.org/drawingml/2006/main">
            <a:pPr>
              <a:defRPr sz="2550" b="1">
                <a:solidFill>
                  <a:srgbClr val="12243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22434"/>
                </a:solidFill>
                <a:latin typeface="Arial"/>
                <a:ea typeface="Arial"/>
                <a:cs typeface="Arial"/>
              </a:rPr>
              <a:t>Autographs and patches.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495B44-EA04-4C68-83ED-20AE1B911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362450"/>
            <a:ext cx="3714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46535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46535D"/>
                </a:solidFill>
                <a:latin typeface="Arial"/>
                <a:ea typeface="Arial"/>
                <a:cs typeface="Arial"/>
              </a:rPr>
              <a:t>Build a collection with favorites of your own.</a:t>
            </a:r>
          </a:p>
        </p:txBody>
      </p:sp>
    </p:spTree>
    <p:extLst>
      <p:ext uri="{BB962C8B-B14F-4D97-AF65-F5344CB8AC3E}">
        <p14:creationId xmlns:p14="http://schemas.microsoft.com/office/powerpoint/2010/main" val="155532711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8152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1C60A7-9F41-43D6-9B9C-7A6ACCC39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F5F1E7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F5F1E7"/>
                </a:solidFill>
                <a:latin typeface="Arial"/>
                <a:ea typeface="Arial"/>
                <a:cs typeface="Arial"/>
              </a:rPr>
              <a:t>Your collection shapes your lineup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3E6DFB-CC63-416C-BFB0-813446546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AFBDC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AFBDCA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9383EE-F7FE-461E-9D9E-DA92E7FCE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1038225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100" b="1">
                <a:solidFill>
                  <a:srgbClr val="EFC76B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EFC76B"/>
                </a:solidFill>
                <a:latin typeface="Arial"/>
                <a:ea typeface="Arial"/>
                <a:cs typeface="Arial"/>
              </a:rPr>
              <a:t>Own the card.</a:t>
            </a:r>
          </a:p>
          <a:p xmlns:a="http://schemas.openxmlformats.org/drawingml/2006/main">
            <a:pPr>
              <a:defRPr sz="5100" b="1">
                <a:solidFill>
                  <a:srgbClr val="EFC76B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EFC76B"/>
                </a:solidFill>
                <a:latin typeface="Arial"/>
                <a:ea typeface="Arial"/>
                <a:cs typeface="Arial"/>
              </a:rPr>
              <a:t>Choose the player.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5E8669-0D00-4781-B406-620C0063D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67250"/>
            <a:ext cx="9906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AFBDC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AFBDCA"/>
                </a:solidFill>
                <a:latin typeface="Arial"/>
                <a:ea typeface="Arial"/>
                <a:cs typeface="Arial"/>
              </a:rPr>
              <a:t>Select eligible players from your collection for fantasy competitions. Follow their games and see how your lineup performs.</a:t>
            </a:r>
          </a:p>
        </p:txBody>
      </p:sp>
    </p:spTree>
    <p:extLst>
      <p:ext uri="{BB962C8B-B14F-4D97-AF65-F5344CB8AC3E}">
        <p14:creationId xmlns:p14="http://schemas.microsoft.com/office/powerpoint/2010/main" val="7118705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8152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8038F8-D8BD-4EDE-A0A4-A373D8D7D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F5F1E7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F5F1E7"/>
                </a:solidFill>
                <a:latin typeface="Arial"/>
                <a:ea typeface="Arial"/>
                <a:cs typeface="Arial"/>
              </a:rPr>
              <a:t>A trade worth thinking about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F5A9EE-045B-412F-A354-04B4AFCC7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AFBDC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AFBDCA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EFE60A-E340-43EE-9AF2-03144755E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62175"/>
            <a:ext cx="4953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5F1E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5F1E7"/>
                </a:solidFill>
                <a:latin typeface="Arial"/>
                <a:ea typeface="Arial"/>
                <a:cs typeface="Arial"/>
              </a:rPr>
              <a:t>Research a prospect.</a:t>
            </a:r>
          </a:p>
          <a:p xmlns:a="http://schemas.openxmlformats.org/drawingml/2006/main">
            <a:pPr>
              <a:defRPr sz="2850" b="1">
                <a:solidFill>
                  <a:srgbClr val="F5F1E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5F1E7"/>
                </a:solidFill>
                <a:latin typeface="Arial"/>
                <a:ea typeface="Arial"/>
                <a:cs typeface="Arial"/>
              </a:rPr>
              <a:t>Find a collector with</a:t>
            </a:r>
          </a:p>
          <a:p xmlns:a="http://schemas.openxmlformats.org/drawingml/2006/main">
            <a:pPr>
              <a:defRPr sz="2850" b="1">
                <a:solidFill>
                  <a:srgbClr val="F5F1E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5F1E7"/>
                </a:solidFill>
                <a:latin typeface="Arial"/>
                <a:ea typeface="Arial"/>
                <a:cs typeface="Arial"/>
              </a:rPr>
              <a:t>different priorities.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16B16B-E0E0-4991-A3E5-B9E244B90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29125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AFBDC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AFBDCA"/>
                </a:solidFill>
                <a:latin typeface="Arial"/>
                <a:ea typeface="Arial"/>
                <a:cs typeface="Arial"/>
              </a:rPr>
              <a:t>Decide what you are willing</a:t>
            </a:r>
          </a:p>
          <a:p xmlns:a="http://schemas.openxmlformats.org/drawingml/2006/main">
            <a:pPr>
              <a:defRPr sz="2100" b="0">
                <a:solidFill>
                  <a:srgbClr val="AFBDC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AFBDCA"/>
                </a:solidFill>
                <a:latin typeface="Arial"/>
                <a:ea typeface="Arial"/>
                <a:cs typeface="Arial"/>
              </a:rPr>
              <a:t>to give up.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449bd8be964f1e"/>
          <a:stretch xmlns:a="http://schemas.openxmlformats.org/drawingml/2006/main"/>
        </p:blipFill>
        <p:spPr>
          <a:xfrm xmlns:a="http://schemas.openxmlformats.org/drawingml/2006/main">
            <a:off x="7014322" y="1609725"/>
            <a:ext cx="3725956" cy="45243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95EC25-2769-479D-BB85-BCF7414DC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6238875"/>
            <a:ext cx="3238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AFBDC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AFBDCA"/>
                </a:solidFill>
                <a:latin typeface="Arial"/>
                <a:ea typeface="Arial"/>
                <a:cs typeface="Arial"/>
              </a:rPr>
              <a:t>Development preview</a:t>
            </a:r>
          </a:p>
        </p:txBody>
      </p:sp>
    </p:spTree>
    <p:extLst>
      <p:ext uri="{BB962C8B-B14F-4D97-AF65-F5344CB8AC3E}">
        <p14:creationId xmlns:p14="http://schemas.microsoft.com/office/powerpoint/2010/main" val="138049696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8152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787E59-7A8A-4333-A800-3407A952E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F5F1E7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F5F1E7"/>
                </a:solidFill>
                <a:latin typeface="Arial"/>
                <a:ea typeface="Arial"/>
                <a:cs typeface="Arial"/>
              </a:rPr>
              <a:t>See what Sunday brings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CF9EC4-A583-4060-9798-CA2C13DF1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AFBDC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AFBDCA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0C0016-47D3-41DC-B79F-48036E53D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66950"/>
            <a:ext cx="48577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F5F1E7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F5F1E7"/>
                </a:solidFill>
                <a:latin typeface="Arial"/>
                <a:ea typeface="Arial"/>
                <a:cs typeface="Arial"/>
              </a:rPr>
              <a:t>Follow simulated games.</a:t>
            </a:r>
          </a:p>
          <a:p xmlns:a="http://schemas.openxmlformats.org/drawingml/2006/main">
            <a:pPr>
              <a:defRPr sz="2625" b="1">
                <a:solidFill>
                  <a:srgbClr val="F5F1E7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F5F1E7"/>
                </a:solidFill>
                <a:latin typeface="Arial"/>
                <a:ea typeface="Arial"/>
                <a:cs typeface="Arial"/>
              </a:rPr>
              <a:t>Track fantasy results.</a:t>
            </a:r>
          </a:p>
          <a:p xmlns:a="http://schemas.openxmlformats.org/drawingml/2006/main">
            <a:pPr>
              <a:defRPr sz="2625" b="1">
                <a:solidFill>
                  <a:srgbClr val="F5F1E7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F5F1E7"/>
                </a:solidFill>
                <a:latin typeface="Arial"/>
                <a:ea typeface="Arial"/>
                <a:cs typeface="Arial"/>
              </a:rPr>
              <a:t>Watch careers develop.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4A9AC7-A5F3-4723-BC22-616BFA4A4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AFBDC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AFBDCA"/>
                </a:solidFill>
                <a:latin typeface="Arial"/>
                <a:ea typeface="Arial"/>
                <a:cs typeface="Arial"/>
              </a:rPr>
              <a:t>A fictional league with</a:t>
            </a:r>
          </a:p>
          <a:p xmlns:a="http://schemas.openxmlformats.org/drawingml/2006/main">
            <a:pPr>
              <a:defRPr sz="1950" b="0">
                <a:solidFill>
                  <a:srgbClr val="AFBDC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AFBDCA"/>
                </a:solidFill>
                <a:latin typeface="Arial"/>
                <a:ea typeface="Arial"/>
                <a:cs typeface="Arial"/>
              </a:rPr>
              <a:t>its own players and seasons.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55cdf911544c1b"/>
          <a:stretch xmlns:a="http://schemas.openxmlformats.org/drawingml/2006/main"/>
        </p:blipFill>
        <p:spPr>
          <a:xfrm xmlns:a="http://schemas.openxmlformats.org/drawingml/2006/main">
            <a:off x="6315075" y="1750219"/>
            <a:ext cx="5238750" cy="3929063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BFD44F-C605-4CDE-9ED9-874A5FDA6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5972175"/>
            <a:ext cx="3238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AFBDC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AFBDCA"/>
                </a:solidFill>
                <a:latin typeface="Arial"/>
                <a:ea typeface="Arial"/>
                <a:cs typeface="Arial"/>
              </a:rPr>
              <a:t>Development preview</a:t>
            </a:r>
          </a:p>
        </p:txBody>
      </p:sp>
    </p:spTree>
    <p:extLst>
      <p:ext uri="{BB962C8B-B14F-4D97-AF65-F5344CB8AC3E}">
        <p14:creationId xmlns:p14="http://schemas.microsoft.com/office/powerpoint/2010/main" val="125182397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1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998AE0-C36D-4D75-827E-600E36DBE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122434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122434"/>
                </a:solidFill>
                <a:latin typeface="Arial"/>
                <a:ea typeface="Arial"/>
                <a:cs typeface="Arial"/>
              </a:rPr>
              <a:t>What will your collecting story be?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0FB8BE-B07C-4199-9D50-7A9D70FE8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5717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5717A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D9F105-73B9-4EDF-8485-8E7D29C29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76450"/>
            <a:ext cx="1028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2243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22434"/>
                </a:solidFill>
                <a:latin typeface="Arial"/>
                <a:ea typeface="Arial"/>
                <a:cs typeface="Arial"/>
              </a:rPr>
              <a:t>Follow a rookie.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A0EC8C-3864-412A-80F1-179618361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14600"/>
            <a:ext cx="10287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6535D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6535D"/>
                </a:solidFill>
                <a:latin typeface="Arial"/>
                <a:ea typeface="Arial"/>
                <a:cs typeface="Arial"/>
              </a:rPr>
              <a:t>See how a prospect develops across a season.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644634-F7EE-427B-94AA-AD607CD6D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1028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2243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22434"/>
                </a:solidFill>
                <a:latin typeface="Arial"/>
                <a:ea typeface="Arial"/>
                <a:cs typeface="Arial"/>
              </a:rPr>
              <a:t>Finish your set.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D954A3-564C-4A05-906B-3B515E142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0950"/>
            <a:ext cx="10287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6535D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6535D"/>
                </a:solidFill>
                <a:latin typeface="Arial"/>
                <a:ea typeface="Arial"/>
                <a:cs typeface="Arial"/>
              </a:rPr>
              <a:t>Find the card that fills the last empty space.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3FF47C-F240-418D-8A5B-C90445DE4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29150"/>
            <a:ext cx="1028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2243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22434"/>
                </a:solidFill>
                <a:latin typeface="Arial"/>
                <a:ea typeface="Arial"/>
                <a:cs typeface="Arial"/>
              </a:rPr>
              <a:t>Build around your favorites.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6BF6D2-CB8B-42EF-B8CB-28286FED6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67300"/>
            <a:ext cx="10287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6535D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6535D"/>
                </a:solidFill>
                <a:latin typeface="Arial"/>
                <a:ea typeface="Arial"/>
                <a:cs typeface="Arial"/>
              </a:rPr>
              <a:t>Look for eligible players who fit your fantasy plans.</a:t>
            </a:r>
          </a:p>
        </p:txBody>
      </p:sp>
    </p:spTree>
    <p:extLst>
      <p:ext uri="{BB962C8B-B14F-4D97-AF65-F5344CB8AC3E}">
        <p14:creationId xmlns:p14="http://schemas.microsoft.com/office/powerpoint/2010/main" val="162675377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8152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684012-6CF5-4AA8-8541-3BE90FF3C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F5F1E7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F5F1E7"/>
                </a:solidFill>
                <a:latin typeface="Arial"/>
                <a:ea typeface="Arial"/>
                <a:cs typeface="Arial"/>
              </a:rPr>
              <a:t>Your next collection starts here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43776A-18AC-48DA-B74B-09A34CA21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AFBDC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AFBDCA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C4E187-1C8F-4ABF-A2C6-BBD10FE34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71675"/>
            <a:ext cx="1019175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250" b="1">
                <a:solidFill>
                  <a:srgbClr val="EFC76B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EFC76B"/>
                </a:solidFill>
                <a:latin typeface="Arial"/>
                <a:ea typeface="Arial"/>
                <a:cs typeface="Arial"/>
              </a:rPr>
              <a:t>Buy once.</a:t>
            </a:r>
          </a:p>
          <a:p xmlns:a="http://schemas.openxmlformats.org/drawingml/2006/main">
            <a:pPr>
              <a:defRPr sz="5250" b="1">
                <a:solidFill>
                  <a:srgbClr val="EFC76B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EFC76B"/>
                </a:solidFill>
                <a:latin typeface="Arial"/>
                <a:ea typeface="Arial"/>
                <a:cs typeface="Arial"/>
              </a:rPr>
              <a:t>Collect with</a:t>
            </a:r>
          </a:p>
          <a:p xmlns:a="http://schemas.openxmlformats.org/drawingml/2006/main">
            <a:pPr>
              <a:defRPr sz="5250" b="1">
                <a:solidFill>
                  <a:srgbClr val="EFC76B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EFC76B"/>
                </a:solidFill>
                <a:latin typeface="Arial"/>
                <a:ea typeface="Arial"/>
                <a:cs typeface="Arial"/>
              </a:rPr>
              <a:t>in-game currency.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AFC238-DDE5-4A38-82D6-BF95B7791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00625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F5F1E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5F1E7"/>
                </a:solidFill>
                <a:latin typeface="Arial"/>
                <a:ea typeface="Arial"/>
                <a:cs typeface="Arial"/>
              </a:rPr>
              <a:t>No real-money pack purchases.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12D0F9-AEE9-4C1F-B247-4CEEE7630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6740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FBDCA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FBDCA"/>
                </a:solidFill>
                <a:latin typeface="Arial"/>
                <a:ea typeface="Arial"/>
                <a:cs typeface="Arial"/>
              </a:rPr>
              <a:t>Obscure Gambit / Target launch: January 2, 2027</a:t>
            </a:r>
          </a:p>
        </p:txBody>
      </p:sp>
    </p:spTree>
    <p:extLst>
      <p:ext uri="{BB962C8B-B14F-4D97-AF65-F5344CB8AC3E}">
        <p14:creationId xmlns:p14="http://schemas.microsoft.com/office/powerpoint/2010/main" val="46722134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2026-09-27T17:50:47.5670000Z</dcterms:created>
  <dcterms:modified xsi:type="dcterms:W3CDTF">2026-09-27T17:50:47.5670000Z</dcterms:modified>
</coreProperties>
</file>